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63" r:id="rId3"/>
    <p:sldId id="264" r:id="rId4"/>
    <p:sldId id="289" r:id="rId5"/>
    <p:sldId id="290" r:id="rId6"/>
    <p:sldId id="291" r:id="rId7"/>
    <p:sldId id="292" r:id="rId8"/>
    <p:sldId id="294" r:id="rId9"/>
    <p:sldId id="293" r:id="rId10"/>
    <p:sldId id="275" r:id="rId11"/>
    <p:sldId id="276" r:id="rId12"/>
    <p:sldId id="277" r:id="rId13"/>
    <p:sldId id="278" r:id="rId14"/>
    <p:sldId id="279" r:id="rId15"/>
    <p:sldId id="280" r:id="rId16"/>
    <p:sldId id="287" r:id="rId17"/>
    <p:sldId id="281" r:id="rId18"/>
    <p:sldId id="282" r:id="rId19"/>
    <p:sldId id="288" r:id="rId20"/>
    <p:sldId id="284" r:id="rId21"/>
    <p:sldId id="286" r:id="rId22"/>
    <p:sldId id="283" r:id="rId23"/>
    <p:sldId id="285" r:id="rId24"/>
    <p:sldId id="266" r:id="rId25"/>
  </p:sldIdLst>
  <p:sldSz cx="12192000" cy="6858000"/>
  <p:notesSz cx="6858000" cy="9144000"/>
  <p:embeddedFontLs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06" userDrawn="1">
          <p15:clr>
            <a:srgbClr val="A4A3A4"/>
          </p15:clr>
        </p15:guide>
        <p15:guide id="3" pos="7174" userDrawn="1">
          <p15:clr>
            <a:srgbClr val="A4A3A4"/>
          </p15:clr>
        </p15:guide>
        <p15:guide id="4" orient="horz" pos="436" userDrawn="1">
          <p15:clr>
            <a:srgbClr val="A4A3A4"/>
          </p15:clr>
        </p15:guide>
        <p15:guide id="5" orient="horz" pos="4088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65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CFD1"/>
    <a:srgbClr val="D0E0D9"/>
    <a:srgbClr val="4B465E"/>
    <a:srgbClr val="BBFFE6"/>
    <a:srgbClr val="F8FAFA"/>
    <a:srgbClr val="F2F2F2"/>
    <a:srgbClr val="332543"/>
    <a:srgbClr val="F8F8F8"/>
    <a:srgbClr val="301A46"/>
    <a:srgbClr val="FF5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53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43" y="62"/>
      </p:cViewPr>
      <p:guideLst>
        <p:guide pos="506"/>
        <p:guide pos="7174"/>
        <p:guide orient="horz" pos="436"/>
        <p:guide orient="horz" pos="4088"/>
        <p:guide pos="3840"/>
        <p:guide pos="65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EAE4A-A09C-4E7B-B24F-46F0D09F3E4E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B74EB-7915-4BC2-A0F3-A8C69D963D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0151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E87483-C397-43F3-ABB1-B8D09FEC7C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E717C5-460F-4A32-8DBF-627906F550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5319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959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>
          <a:gsLst>
            <a:gs pos="0">
              <a:srgbClr val="BBFFE6"/>
            </a:gs>
            <a:gs pos="100000">
              <a:srgbClr val="55CFD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 userDrawn="1"/>
        </p:nvGrpSpPr>
        <p:grpSpPr>
          <a:xfrm>
            <a:off x="1640791" y="1483062"/>
            <a:ext cx="8226975" cy="3891876"/>
            <a:chOff x="956306" y="1185729"/>
            <a:chExt cx="9484030" cy="4486542"/>
          </a:xfrm>
        </p:grpSpPr>
        <p:sp>
          <p:nvSpPr>
            <p:cNvPr id="8" name="다이아몬드 7"/>
            <p:cNvSpPr/>
            <p:nvPr userDrawn="1"/>
          </p:nvSpPr>
          <p:spPr>
            <a:xfrm>
              <a:off x="3852729" y="1185729"/>
              <a:ext cx="4486542" cy="4486542"/>
            </a:xfrm>
            <a:prstGeom prst="diamond">
              <a:avLst/>
            </a:pr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다이아몬드 16"/>
            <p:cNvSpPr/>
            <p:nvPr userDrawn="1"/>
          </p:nvSpPr>
          <p:spPr>
            <a:xfrm>
              <a:off x="4113020" y="1446020"/>
              <a:ext cx="3965960" cy="3965960"/>
            </a:xfrm>
            <a:prstGeom prst="diamond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다이아몬드 17"/>
            <p:cNvSpPr/>
            <p:nvPr userDrawn="1"/>
          </p:nvSpPr>
          <p:spPr>
            <a:xfrm>
              <a:off x="2079833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다이아몬드 19"/>
            <p:cNvSpPr/>
            <p:nvPr userDrawn="1"/>
          </p:nvSpPr>
          <p:spPr>
            <a:xfrm>
              <a:off x="7196805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다이아몬드 20"/>
            <p:cNvSpPr/>
            <p:nvPr userDrawn="1"/>
          </p:nvSpPr>
          <p:spPr>
            <a:xfrm>
              <a:off x="7038617" y="3962042"/>
              <a:ext cx="666573" cy="666573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다이아몬드 21"/>
            <p:cNvSpPr/>
            <p:nvPr userDrawn="1"/>
          </p:nvSpPr>
          <p:spPr>
            <a:xfrm>
              <a:off x="7745693" y="4122010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다이아몬드 22"/>
            <p:cNvSpPr/>
            <p:nvPr userDrawn="1"/>
          </p:nvSpPr>
          <p:spPr>
            <a:xfrm>
              <a:off x="7657120" y="4375313"/>
              <a:ext cx="491475" cy="506606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다이아몬드 23"/>
            <p:cNvSpPr/>
            <p:nvPr userDrawn="1"/>
          </p:nvSpPr>
          <p:spPr>
            <a:xfrm>
              <a:off x="9510843" y="280484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다이아몬드 24"/>
            <p:cNvSpPr/>
            <p:nvPr userDrawn="1"/>
          </p:nvSpPr>
          <p:spPr>
            <a:xfrm>
              <a:off x="9756580" y="184938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다이아몬드 25"/>
            <p:cNvSpPr/>
            <p:nvPr userDrawn="1"/>
          </p:nvSpPr>
          <p:spPr>
            <a:xfrm>
              <a:off x="3693964" y="4201993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다이아몬드 26"/>
            <p:cNvSpPr/>
            <p:nvPr userDrawn="1"/>
          </p:nvSpPr>
          <p:spPr>
            <a:xfrm>
              <a:off x="4557089" y="5042508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다이아몬드 27"/>
            <p:cNvSpPr/>
            <p:nvPr userDrawn="1"/>
          </p:nvSpPr>
          <p:spPr>
            <a:xfrm>
              <a:off x="4350165" y="2355992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다이아몬드 28"/>
            <p:cNvSpPr/>
            <p:nvPr userDrawn="1"/>
          </p:nvSpPr>
          <p:spPr>
            <a:xfrm>
              <a:off x="2006838" y="2694686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다이아몬드 29"/>
            <p:cNvSpPr/>
            <p:nvPr userDrawn="1"/>
          </p:nvSpPr>
          <p:spPr>
            <a:xfrm>
              <a:off x="2531511" y="4789205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다이아몬드 30"/>
            <p:cNvSpPr/>
            <p:nvPr userDrawn="1"/>
          </p:nvSpPr>
          <p:spPr>
            <a:xfrm>
              <a:off x="10112167" y="3623770"/>
              <a:ext cx="328169" cy="338272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다이아몬드 31"/>
            <p:cNvSpPr/>
            <p:nvPr userDrawn="1"/>
          </p:nvSpPr>
          <p:spPr>
            <a:xfrm>
              <a:off x="1567573" y="2635710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다이아몬드 32"/>
            <p:cNvSpPr/>
            <p:nvPr userDrawn="1"/>
          </p:nvSpPr>
          <p:spPr>
            <a:xfrm>
              <a:off x="956306" y="3090727"/>
              <a:ext cx="328169" cy="338272"/>
            </a:xfrm>
            <a:prstGeom prst="diamond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0805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rgbClr val="BBFFE6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790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solidFill>
          <a:srgbClr val="4B4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728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861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6605899"/>
            <a:ext cx="12192000" cy="252101"/>
          </a:xfrm>
          <a:prstGeom prst="rect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92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40274" y="2678928"/>
            <a:ext cx="1111454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P.A.T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29399" y="3106218"/>
            <a:ext cx="3533206" cy="1015592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6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중간 발표</a:t>
            </a:r>
            <a:endParaRPr kumimoji="1" lang="en-US" altLang="ko-KR" sz="6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0345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546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84345" y="3505196"/>
            <a:ext cx="1612809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Rewind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84345" y="4026490"/>
            <a:ext cx="408784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기획 단계에서 우리는 어떤 기획을 완성시켰는가</a:t>
            </a:r>
            <a:endParaRPr kumimoji="1" lang="en-US" altLang="ko-KR" sz="14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794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00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4873317" cy="613763"/>
            <a:chOff x="1110924" y="256992"/>
            <a:chExt cx="4873317" cy="613763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258422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16910"/>
              <a:ext cx="4873317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</a:t>
              </a: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813" y="1211368"/>
            <a:ext cx="4540665" cy="5108248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6096000" y="2165979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749626" y="2178756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8578518" y="2165979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232144" y="2178756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6096000" y="2629306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749626" y="2642083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8578518" y="2629306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232144" y="2642083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6096000" y="3118188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49625" y="3130965"/>
            <a:ext cx="3742797" cy="2654502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94289" y="1544905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2812209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4873317" cy="613763"/>
            <a:chOff x="1110924" y="256992"/>
            <a:chExt cx="4873317" cy="613763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258422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16910"/>
              <a:ext cx="4873317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096000" y="2185472"/>
            <a:ext cx="4454769" cy="1215647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5999" y="1816211"/>
            <a:ext cx="2847034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indent="-2857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Font typeface="Wingdings" panose="05000000000000000000" pitchFamily="2" charset="2"/>
              <a:buChar char="u"/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96000" y="4139641"/>
            <a:ext cx="4454769" cy="1215647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</a:t>
            </a:r>
            <a:r>
              <a:rPr kumimoji="1" lang="en-US" altLang="ko-KR" sz="105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typesetting industry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95999" y="3770380"/>
            <a:ext cx="2847034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indent="-2857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Font typeface="Wingdings" panose="05000000000000000000" pitchFamily="2" charset="2"/>
              <a:buChar char="u"/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407" y="1313043"/>
            <a:ext cx="4573285" cy="457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00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6096000" y="3472609"/>
            <a:ext cx="4464818" cy="192045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popularised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in the 1960s with the release of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Letraset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6000" y="3011015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2" name="다이아몬드 1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1276358" y="1506659"/>
            <a:ext cx="4281191" cy="4281191"/>
          </a:xfrm>
          <a:prstGeom prst="roundRect">
            <a:avLst>
              <a:gd name="adj" fmla="val 2115"/>
            </a:avLst>
          </a:prstGeom>
        </p:spPr>
      </p:pic>
    </p:spTree>
    <p:extLst>
      <p:ext uri="{BB962C8B-B14F-4D97-AF65-F5344CB8AC3E}">
        <p14:creationId xmlns:p14="http://schemas.microsoft.com/office/powerpoint/2010/main" val="3844621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1271630" y="1534107"/>
            <a:ext cx="4551903" cy="4469760"/>
            <a:chOff x="713433" y="1313043"/>
            <a:chExt cx="5382567" cy="5285434"/>
          </a:xfrm>
        </p:grpSpPr>
        <p:sp>
          <p:nvSpPr>
            <p:cNvPr id="8" name="다이아몬드 7"/>
            <p:cNvSpPr/>
            <p:nvPr/>
          </p:nvSpPr>
          <p:spPr>
            <a:xfrm>
              <a:off x="2100105" y="1313043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다이아몬드 8"/>
            <p:cNvSpPr/>
            <p:nvPr/>
          </p:nvSpPr>
          <p:spPr>
            <a:xfrm>
              <a:off x="713433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다이아몬드 9"/>
            <p:cNvSpPr/>
            <p:nvPr/>
          </p:nvSpPr>
          <p:spPr>
            <a:xfrm>
              <a:off x="3523622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다이아몬드 10"/>
            <p:cNvSpPr/>
            <p:nvPr/>
          </p:nvSpPr>
          <p:spPr>
            <a:xfrm>
              <a:off x="2100105" y="4026099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618514" y="2343010"/>
            <a:ext cx="3409741" cy="273298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popularised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in the 1960s with the release of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Letraset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36294" y="1775068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32211864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885930" y="1426866"/>
            <a:ext cx="2260880" cy="4500489"/>
            <a:chOff x="803275" y="1547446"/>
            <a:chExt cx="2260880" cy="4500489"/>
          </a:xfrm>
        </p:grpSpPr>
        <p:sp>
          <p:nvSpPr>
            <p:cNvPr id="8" name="직사각형 7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3376247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/>
          <p:cNvGrpSpPr/>
          <p:nvPr/>
        </p:nvGrpSpPr>
        <p:grpSpPr>
          <a:xfrm>
            <a:off x="3605684" y="1426866"/>
            <a:ext cx="2260880" cy="4500489"/>
            <a:chOff x="803275" y="1547446"/>
            <a:chExt cx="2260880" cy="4500489"/>
          </a:xfrm>
        </p:grpSpPr>
        <p:sp>
          <p:nvSpPr>
            <p:cNvPr id="19" name="직사각형 1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6096001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>
            <a:off x="6325438" y="1426866"/>
            <a:ext cx="2260880" cy="4500489"/>
            <a:chOff x="803275" y="1547446"/>
            <a:chExt cx="2260880" cy="4500489"/>
          </a:xfrm>
        </p:grpSpPr>
        <p:sp>
          <p:nvSpPr>
            <p:cNvPr id="24" name="직사각형 23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8815755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/>
          <p:cNvGrpSpPr/>
          <p:nvPr/>
        </p:nvGrpSpPr>
        <p:grpSpPr>
          <a:xfrm>
            <a:off x="9045190" y="1426866"/>
            <a:ext cx="2260880" cy="4500489"/>
            <a:chOff x="803275" y="1547446"/>
            <a:chExt cx="2260880" cy="4500489"/>
          </a:xfrm>
        </p:grpSpPr>
        <p:sp>
          <p:nvSpPr>
            <p:cNvPr id="29" name="직사각형 2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5302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8" name="다이아몬드 7"/>
          <p:cNvSpPr/>
          <p:nvPr/>
        </p:nvSpPr>
        <p:spPr>
          <a:xfrm>
            <a:off x="5008302" y="1665661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다이아몬드 8"/>
          <p:cNvSpPr/>
          <p:nvPr/>
        </p:nvSpPr>
        <p:spPr>
          <a:xfrm>
            <a:off x="3333978" y="3614473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682627" y="3614473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5699163" y="2522562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79704" y="4471374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73488" y="4471374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7435698" y="2078357"/>
            <a:ext cx="2622702" cy="1073710"/>
            <a:chOff x="1853288" y="3093920"/>
            <a:chExt cx="2622702" cy="1073710"/>
          </a:xfrm>
        </p:grpSpPr>
        <p:sp>
          <p:nvSpPr>
            <p:cNvPr id="16" name="TextBox 15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02807" y="4396113"/>
            <a:ext cx="2622702" cy="1073710"/>
            <a:chOff x="1853288" y="3093920"/>
            <a:chExt cx="2622702" cy="1073710"/>
          </a:xfrm>
        </p:grpSpPr>
        <p:sp>
          <p:nvSpPr>
            <p:cNvPr id="19" name="TextBox 18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9066492" y="4396113"/>
            <a:ext cx="2622702" cy="1073710"/>
            <a:chOff x="1853288" y="3093920"/>
            <a:chExt cx="2622702" cy="1073710"/>
          </a:xfrm>
        </p:grpSpPr>
        <p:sp>
          <p:nvSpPr>
            <p:cNvPr id="22" name="TextBox 21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8238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9" name="다이아몬드 8"/>
          <p:cNvSpPr/>
          <p:nvPr/>
        </p:nvSpPr>
        <p:spPr>
          <a:xfrm>
            <a:off x="1699846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342185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다이아몬드 10"/>
          <p:cNvSpPr/>
          <p:nvPr/>
        </p:nvSpPr>
        <p:spPr>
          <a:xfrm>
            <a:off x="5317253" y="2984360"/>
            <a:ext cx="1557494" cy="1557494"/>
          </a:xfrm>
          <a:prstGeom prst="diamond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769306" y="3532310"/>
            <a:ext cx="62535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OR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19671" y="3532310"/>
            <a:ext cx="710318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YES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849" y="3532310"/>
            <a:ext cx="668640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5986054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981501"/>
              </p:ext>
            </p:extLst>
          </p:nvPr>
        </p:nvGraphicFramePr>
        <p:xfrm>
          <a:off x="1181894" y="4516340"/>
          <a:ext cx="9828212" cy="1296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77590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3375310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X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△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1276350" y="2591435"/>
            <a:ext cx="9639300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2368034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4150128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5933690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717252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9505900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2524788" y="2098419"/>
            <a:ext cx="3565656" cy="0"/>
          </a:xfrm>
          <a:prstGeom prst="line">
            <a:avLst/>
          </a:prstGeom>
          <a:ln w="9525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2512054" y="1932429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6093885" y="1932429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1758038" y="2876712"/>
            <a:ext cx="1533498" cy="1129572"/>
            <a:chOff x="1853288" y="3130134"/>
            <a:chExt cx="1533498" cy="1129572"/>
          </a:xfrm>
        </p:grpSpPr>
        <p:sp>
          <p:nvSpPr>
            <p:cNvPr id="18" name="TextBox 17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3540133" y="2876712"/>
            <a:ext cx="1533498" cy="1129572"/>
            <a:chOff x="1853288" y="3130134"/>
            <a:chExt cx="1533498" cy="1129572"/>
          </a:xfrm>
        </p:grpSpPr>
        <p:sp>
          <p:nvSpPr>
            <p:cNvPr id="24" name="TextBox 23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5323695" y="2876712"/>
            <a:ext cx="1533498" cy="1129572"/>
            <a:chOff x="1853288" y="3130134"/>
            <a:chExt cx="1533498" cy="1129572"/>
          </a:xfrm>
        </p:grpSpPr>
        <p:sp>
          <p:nvSpPr>
            <p:cNvPr id="27" name="TextBox 26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7107257" y="2876712"/>
            <a:ext cx="1533498" cy="1129572"/>
            <a:chOff x="1853288" y="3130134"/>
            <a:chExt cx="1533498" cy="1129572"/>
          </a:xfrm>
        </p:grpSpPr>
        <p:sp>
          <p:nvSpPr>
            <p:cNvPr id="30" name="TextBox 29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8895905" y="2876712"/>
            <a:ext cx="1533498" cy="1129572"/>
            <a:chOff x="1853288" y="3130134"/>
            <a:chExt cx="1533498" cy="1129572"/>
          </a:xfrm>
        </p:grpSpPr>
        <p:sp>
          <p:nvSpPr>
            <p:cNvPr id="33" name="TextBox 32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573697" y="1691741"/>
            <a:ext cx="1466370" cy="27692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706463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58869"/>
              </p:ext>
            </p:extLst>
          </p:nvPr>
        </p:nvGraphicFramePr>
        <p:xfrm>
          <a:off x="1181894" y="1610177"/>
          <a:ext cx="9828212" cy="4320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77590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3375310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X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△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Insert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Text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here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04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123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456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789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05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06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575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다이아몬드 14"/>
          <p:cNvSpPr/>
          <p:nvPr/>
        </p:nvSpPr>
        <p:spPr>
          <a:xfrm>
            <a:off x="445064" y="1857371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67133" y="1898244"/>
            <a:ext cx="128464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INDEX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4996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01.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03058" y="3046397"/>
            <a:ext cx="854460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P.A.T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03058" y="3446436"/>
            <a:ext cx="1389991" cy="53853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팀원 소개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 다시 보기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7107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02.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24168" y="3046397"/>
            <a:ext cx="1556703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24168" y="3446436"/>
            <a:ext cx="1697767" cy="53853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 문제점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9218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03.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45278" y="3046397"/>
            <a:ext cx="1813184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20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45278" y="3446436"/>
            <a:ext cx="1643265" cy="80014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결측치</a:t>
            </a: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처리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이상치 처리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머신러닝</a:t>
            </a: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가능할까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613299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04.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66389" y="3046397"/>
            <a:ext cx="1300223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066389" y="3446436"/>
            <a:ext cx="1027712" cy="80014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진행 현황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en-US" altLang="ko-KR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663266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8" name="타원 7"/>
          <p:cNvSpPr/>
          <p:nvPr/>
        </p:nvSpPr>
        <p:spPr>
          <a:xfrm>
            <a:off x="2244207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원호 8"/>
          <p:cNvSpPr/>
          <p:nvPr/>
        </p:nvSpPr>
        <p:spPr>
          <a:xfrm>
            <a:off x="2244207" y="1896655"/>
            <a:ext cx="1784765" cy="1784765"/>
          </a:xfrm>
          <a:prstGeom prst="arc">
            <a:avLst>
              <a:gd name="adj1" fmla="val 16200000"/>
              <a:gd name="adj2" fmla="val 3163491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78838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45%</a:t>
            </a:r>
          </a:p>
        </p:txBody>
      </p:sp>
      <p:sp>
        <p:nvSpPr>
          <p:cNvPr id="11" name="타원 10"/>
          <p:cNvSpPr/>
          <p:nvPr/>
        </p:nvSpPr>
        <p:spPr>
          <a:xfrm>
            <a:off x="5211244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원호 11"/>
          <p:cNvSpPr/>
          <p:nvPr/>
        </p:nvSpPr>
        <p:spPr>
          <a:xfrm>
            <a:off x="5211244" y="1896655"/>
            <a:ext cx="1784765" cy="1784765"/>
          </a:xfrm>
          <a:prstGeom prst="arc">
            <a:avLst>
              <a:gd name="adj1" fmla="val 16200000"/>
              <a:gd name="adj2" fmla="val 7802911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45875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60%</a:t>
            </a:r>
          </a:p>
        </p:txBody>
      </p:sp>
      <p:sp>
        <p:nvSpPr>
          <p:cNvPr id="14" name="타원 13"/>
          <p:cNvSpPr/>
          <p:nvPr/>
        </p:nvSpPr>
        <p:spPr>
          <a:xfrm>
            <a:off x="8178282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원호 14"/>
          <p:cNvSpPr/>
          <p:nvPr/>
        </p:nvSpPr>
        <p:spPr>
          <a:xfrm>
            <a:off x="8178282" y="1896655"/>
            <a:ext cx="1784765" cy="1784765"/>
          </a:xfrm>
          <a:prstGeom prst="arc">
            <a:avLst>
              <a:gd name="adj1" fmla="val 16200000"/>
              <a:gd name="adj2" fmla="val 21485692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12913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25%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2130811" y="3942967"/>
            <a:ext cx="1981050" cy="1680318"/>
            <a:chOff x="2205163" y="4148066"/>
            <a:chExt cx="1981050" cy="1680318"/>
          </a:xfrm>
        </p:grpSpPr>
        <p:sp>
          <p:nvSpPr>
            <p:cNvPr id="17" name="TextBox 16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5113101" y="3942967"/>
            <a:ext cx="1981050" cy="1680318"/>
            <a:chOff x="2205163" y="4148066"/>
            <a:chExt cx="1981050" cy="1680318"/>
          </a:xfrm>
        </p:grpSpPr>
        <p:sp>
          <p:nvSpPr>
            <p:cNvPr id="21" name="TextBox 20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8080139" y="3942967"/>
            <a:ext cx="1981050" cy="1680318"/>
            <a:chOff x="2205163" y="4148066"/>
            <a:chExt cx="1981050" cy="1680318"/>
          </a:xfrm>
        </p:grpSpPr>
        <p:sp>
          <p:nvSpPr>
            <p:cNvPr id="24" name="TextBox 23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111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1017006" y="1832483"/>
            <a:ext cx="10157989" cy="400039"/>
            <a:chOff x="1230736" y="1832483"/>
            <a:chExt cx="10157989" cy="400039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1230736" y="1873516"/>
              <a:ext cx="2951429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1017006" y="2580566"/>
            <a:ext cx="10157989" cy="400039"/>
            <a:chOff x="1230736" y="1832483"/>
            <a:chExt cx="10157989" cy="400039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1230736" y="1873516"/>
              <a:ext cx="2586273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1017007" y="3328649"/>
            <a:ext cx="10157988" cy="400039"/>
            <a:chOff x="1230737" y="1832483"/>
            <a:chExt cx="10157988" cy="400039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1230737" y="1873516"/>
              <a:ext cx="1961584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1017006" y="4076732"/>
            <a:ext cx="10157989" cy="400039"/>
            <a:chOff x="1230736" y="1832483"/>
            <a:chExt cx="10157989" cy="400039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1230736" y="1873516"/>
              <a:ext cx="2951429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017006" y="4824816"/>
            <a:ext cx="10157989" cy="400039"/>
            <a:chOff x="1230736" y="1832483"/>
            <a:chExt cx="10157989" cy="400039"/>
          </a:xfrm>
        </p:grpSpPr>
        <p:sp>
          <p:nvSpPr>
            <p:cNvPr id="31" name="모서리가 둥근 직사각형 30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1230736" y="1873516"/>
              <a:ext cx="820847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34217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036" y="1599884"/>
            <a:ext cx="3853928" cy="4352262"/>
          </a:xfrm>
          <a:prstGeom prst="rect">
            <a:avLst/>
          </a:prstGeom>
        </p:spPr>
      </p:pic>
      <p:cxnSp>
        <p:nvCxnSpPr>
          <p:cNvPr id="10" name="직선 화살표 연결선 9"/>
          <p:cNvCxnSpPr/>
          <p:nvPr/>
        </p:nvCxnSpPr>
        <p:spPr>
          <a:xfrm>
            <a:off x="6614445" y="2136449"/>
            <a:ext cx="1469876" cy="564022"/>
          </a:xfrm>
          <a:prstGeom prst="straightConnector1">
            <a:avLst/>
          </a:prstGeom>
          <a:ln w="15875">
            <a:solidFill>
              <a:srgbClr val="55CFD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H="1">
            <a:off x="3931065" y="4084890"/>
            <a:ext cx="1529699" cy="564022"/>
          </a:xfrm>
          <a:prstGeom prst="straightConnector1">
            <a:avLst/>
          </a:prstGeom>
          <a:ln w="15875">
            <a:solidFill>
              <a:srgbClr val="55CFD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18004" y="2869713"/>
            <a:ext cx="2162659" cy="90684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218004" y="2531229"/>
            <a:ext cx="1775161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45020" y="4818154"/>
            <a:ext cx="2162659" cy="90684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945020" y="4479670"/>
            <a:ext cx="1775161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18180729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94" y="1444792"/>
            <a:ext cx="3680675" cy="386219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66" y="2137037"/>
            <a:ext cx="2415672" cy="2728032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5923686" y="3030624"/>
            <a:ext cx="400144" cy="466385"/>
            <a:chOff x="5923686" y="3175820"/>
            <a:chExt cx="400144" cy="466385"/>
          </a:xfrm>
        </p:grpSpPr>
        <p:sp>
          <p:nvSpPr>
            <p:cNvPr id="10" name="모서리가 둥근 직사각형 9"/>
            <p:cNvSpPr/>
            <p:nvPr/>
          </p:nvSpPr>
          <p:spPr>
            <a:xfrm rot="2700000">
              <a:off x="5923686" y="3337407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solidFill>
                <a:srgbClr val="55CF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 rot="18900000">
              <a:off x="5923686" y="3565236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solidFill>
                <a:srgbClr val="55CF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812112" y="5327409"/>
            <a:ext cx="3174240" cy="723307"/>
            <a:chOff x="1853288" y="3130134"/>
            <a:chExt cx="3174240" cy="723307"/>
          </a:xfrm>
        </p:grpSpPr>
        <p:sp>
          <p:nvSpPr>
            <p:cNvPr id="14" name="TextBox 13"/>
            <p:cNvSpPr txBox="1"/>
            <p:nvPr/>
          </p:nvSpPr>
          <p:spPr>
            <a:xfrm>
              <a:off x="1853288" y="3354914"/>
              <a:ext cx="3174240" cy="49852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884522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754482" y="5327409"/>
            <a:ext cx="3174240" cy="723307"/>
            <a:chOff x="1853288" y="3130134"/>
            <a:chExt cx="3174240" cy="723307"/>
          </a:xfrm>
        </p:grpSpPr>
        <p:sp>
          <p:nvSpPr>
            <p:cNvPr id="17" name="TextBox 16"/>
            <p:cNvSpPr txBox="1"/>
            <p:nvPr/>
          </p:nvSpPr>
          <p:spPr>
            <a:xfrm>
              <a:off x="1853288" y="3354914"/>
              <a:ext cx="3174240" cy="49852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84522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956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68860" y="3256068"/>
            <a:ext cx="3254284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End Of Document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26300" y="2968685"/>
            <a:ext cx="1339401" cy="369261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Thank</a:t>
            </a:r>
            <a:r>
              <a:rPr kumimoji="1" lang="ko-KR" altLang="en-US" b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429488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23610" y="3256068"/>
            <a:ext cx="1344787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P.A.T</a:t>
            </a:r>
          </a:p>
        </p:txBody>
      </p:sp>
    </p:spTree>
    <p:extLst>
      <p:ext uri="{BB962C8B-B14F-4D97-AF65-F5344CB8AC3E}">
        <p14:creationId xmlns:p14="http://schemas.microsoft.com/office/powerpoint/2010/main" val="3635428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F446598-E183-8779-A30A-41671B139CE7}"/>
              </a:ext>
            </a:extLst>
          </p:cNvPr>
          <p:cNvGrpSpPr/>
          <p:nvPr/>
        </p:nvGrpSpPr>
        <p:grpSpPr>
          <a:xfrm>
            <a:off x="9891385" y="1426866"/>
            <a:ext cx="2187497" cy="3528592"/>
            <a:chOff x="803275" y="1547446"/>
            <a:chExt cx="2260880" cy="4500489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6FCF093-D768-08BB-28C7-E0E4DE761113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8CDEAE3-0191-8897-AA4B-95AB61504C28}"/>
                </a:ext>
              </a:extLst>
            </p:cNvPr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6DF5A9E-883E-60B4-4531-0096C04DF030}"/>
                </a:ext>
              </a:extLst>
            </p:cNvPr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68364DB-4E58-1983-80C5-CC07C72F6CC5}"/>
              </a:ext>
            </a:extLst>
          </p:cNvPr>
          <p:cNvCxnSpPr/>
          <p:nvPr/>
        </p:nvCxnSpPr>
        <p:spPr>
          <a:xfrm>
            <a:off x="9791658" y="1426865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2BC34A6-1ED8-3575-51D7-D2642FA8525E}"/>
              </a:ext>
            </a:extLst>
          </p:cNvPr>
          <p:cNvCxnSpPr/>
          <p:nvPr/>
        </p:nvCxnSpPr>
        <p:spPr>
          <a:xfrm>
            <a:off x="7404705" y="1426864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73B667C-66AD-7111-D584-E0CB8B2FCA4D}"/>
              </a:ext>
            </a:extLst>
          </p:cNvPr>
          <p:cNvGrpSpPr/>
          <p:nvPr/>
        </p:nvGrpSpPr>
        <p:grpSpPr>
          <a:xfrm>
            <a:off x="7502014" y="1435204"/>
            <a:ext cx="2189918" cy="3528592"/>
            <a:chOff x="803275" y="1547446"/>
            <a:chExt cx="2260880" cy="4500489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90EDE69-B8BA-7300-DE2A-0F121D811550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7F50F21-7B8A-5CEE-B695-CF56A3FE096D}"/>
                </a:ext>
              </a:extLst>
            </p:cNvPr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28031C-6AA2-9CD3-0E22-E91DB42F658C}"/>
                </a:ext>
              </a:extLst>
            </p:cNvPr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055EBE3E-652E-B681-C4A3-3ECCBD561734}"/>
              </a:ext>
            </a:extLst>
          </p:cNvPr>
          <p:cNvGrpSpPr/>
          <p:nvPr/>
        </p:nvGrpSpPr>
        <p:grpSpPr>
          <a:xfrm>
            <a:off x="5093993" y="1426864"/>
            <a:ext cx="2189918" cy="3528592"/>
            <a:chOff x="803275" y="1547446"/>
            <a:chExt cx="2260880" cy="4500489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D68EA8D2-FEA1-9E27-3BB6-DB346B5B094C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9D9537F-8B50-A8FA-161F-08A58ED4B70E}"/>
                </a:ext>
              </a:extLst>
            </p:cNvPr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AAAAA69-2270-E4FC-3469-91E3C9CA7EA2}"/>
                </a:ext>
              </a:extLst>
            </p:cNvPr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034BAD64-FC73-EFC7-2C13-DEBEA70281DF}"/>
              </a:ext>
            </a:extLst>
          </p:cNvPr>
          <p:cNvCxnSpPr/>
          <p:nvPr/>
        </p:nvCxnSpPr>
        <p:spPr>
          <a:xfrm>
            <a:off x="4996684" y="1456362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CB4C4459-B69D-331C-1E9C-5FEE002F597C}"/>
              </a:ext>
            </a:extLst>
          </p:cNvPr>
          <p:cNvGrpSpPr/>
          <p:nvPr/>
        </p:nvGrpSpPr>
        <p:grpSpPr>
          <a:xfrm>
            <a:off x="2722655" y="1426864"/>
            <a:ext cx="2189918" cy="3528592"/>
            <a:chOff x="803275" y="1547446"/>
            <a:chExt cx="2260880" cy="4500489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4CDD7607-9147-3A17-C735-E588F6D6BDFA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AB5A25F-8283-F74C-B0F8-BCD5BB6219ED}"/>
                </a:ext>
              </a:extLst>
            </p:cNvPr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8AC87E0-0576-AB95-0EB7-344CA5FFAD6A}"/>
                </a:ext>
              </a:extLst>
            </p:cNvPr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64C0EBE2-6B8D-58CB-BC13-FE1E212DE98A}"/>
              </a:ext>
            </a:extLst>
          </p:cNvPr>
          <p:cNvCxnSpPr/>
          <p:nvPr/>
        </p:nvCxnSpPr>
        <p:spPr>
          <a:xfrm>
            <a:off x="2624137" y="1426864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1FC3332B-D995-CA98-90BA-980FF058B155}"/>
              </a:ext>
            </a:extLst>
          </p:cNvPr>
          <p:cNvGrpSpPr/>
          <p:nvPr/>
        </p:nvGrpSpPr>
        <p:grpSpPr>
          <a:xfrm>
            <a:off x="335702" y="1435204"/>
            <a:ext cx="2189918" cy="3528592"/>
            <a:chOff x="803275" y="1547446"/>
            <a:chExt cx="2260880" cy="4500489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CB361B6D-0E8B-C5BF-6213-2C264D0741E2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D988EFD-650D-D4B7-BA8E-A37CAB344160}"/>
                </a:ext>
              </a:extLst>
            </p:cNvPr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65D1A45-4E09-EBA9-BF93-176BDBB9D0E0}"/>
                </a:ext>
              </a:extLst>
            </p:cNvPr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5876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30765" y="3256068"/>
            <a:ext cx="2930477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285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74285" y="3256068"/>
            <a:ext cx="3443438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40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63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87246" y="3256068"/>
            <a:ext cx="2417516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650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4FE2AAE-68D9-07FB-1A1F-FC970157ED67}"/>
              </a:ext>
            </a:extLst>
          </p:cNvPr>
          <p:cNvGrpSpPr/>
          <p:nvPr/>
        </p:nvGrpSpPr>
        <p:grpSpPr>
          <a:xfrm>
            <a:off x="521264" y="390534"/>
            <a:ext cx="3435900" cy="564022"/>
            <a:chOff x="521264" y="410198"/>
            <a:chExt cx="3435900" cy="564022"/>
          </a:xfrm>
        </p:grpSpPr>
        <p:sp>
          <p:nvSpPr>
            <p:cNvPr id="9" name="다이아몬드 8">
              <a:extLst>
                <a:ext uri="{FF2B5EF4-FFF2-40B4-BE49-F238E27FC236}">
                  <a16:creationId xmlns:a16="http://schemas.microsoft.com/office/drawing/2014/main" id="{360822EB-A95E-8EA7-723D-4C96A2DFC48E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84AD3C3-5FBF-F6E5-1838-BB8EDD826887}"/>
                </a:ext>
              </a:extLst>
            </p:cNvPr>
            <p:cNvSpPr txBox="1"/>
            <p:nvPr/>
          </p:nvSpPr>
          <p:spPr>
            <a:xfrm>
              <a:off x="1092410" y="456603"/>
              <a:ext cx="2864754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프로젝트 진행 현황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C3EE35-6AA6-A89C-B138-92EF31FCCE83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0433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90534"/>
            <a:ext cx="3435900" cy="564022"/>
            <a:chOff x="521264" y="410198"/>
            <a:chExt cx="3435900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092410" y="456603"/>
              <a:ext cx="2864754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프로젝트 진행 현황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04</a:t>
              </a:r>
            </a:p>
          </p:txBody>
        </p:sp>
      </p:grpSp>
      <p:cxnSp>
        <p:nvCxnSpPr>
          <p:cNvPr id="8" name="직선 연결선 7"/>
          <p:cNvCxnSpPr>
            <a:cxnSpLocks/>
          </p:cNvCxnSpPr>
          <p:nvPr/>
        </p:nvCxnSpPr>
        <p:spPr>
          <a:xfrm>
            <a:off x="546686" y="2384959"/>
            <a:ext cx="11173365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1374046" y="2228205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3341156" y="2228205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5306125" y="2228205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188381" y="2228205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0832589" y="2228205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816566" y="2670236"/>
            <a:ext cx="1428463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프로젝트</a:t>
            </a:r>
            <a:r>
              <a: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 </a:t>
            </a: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시작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15313" y="2670236"/>
            <a:ext cx="96519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80283" y="2670236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862538" y="2670236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중간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237443" y="2670236"/>
            <a:ext cx="150380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최종 결과보고서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DB90A273-6FFD-9530-205E-01BED22D0C8C}"/>
              </a:ext>
            </a:extLst>
          </p:cNvPr>
          <p:cNvSpPr/>
          <p:nvPr/>
        </p:nvSpPr>
        <p:spPr>
          <a:xfrm>
            <a:off x="9010485" y="2228205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098B99-C993-8E5E-0080-078F7C867174}"/>
              </a:ext>
            </a:extLst>
          </p:cNvPr>
          <p:cNvSpPr txBox="1"/>
          <p:nvPr/>
        </p:nvSpPr>
        <p:spPr>
          <a:xfrm>
            <a:off x="8684642" y="2670236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최종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E3E9BDF8-B5B5-A2F5-9DB6-CDE3D9396C54}"/>
              </a:ext>
            </a:extLst>
          </p:cNvPr>
          <p:cNvCxnSpPr>
            <a:cxnSpLocks/>
          </p:cNvCxnSpPr>
          <p:nvPr/>
        </p:nvCxnSpPr>
        <p:spPr>
          <a:xfrm>
            <a:off x="567883" y="4191638"/>
            <a:ext cx="11173365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타원 40">
            <a:extLst>
              <a:ext uri="{FF2B5EF4-FFF2-40B4-BE49-F238E27FC236}">
                <a16:creationId xmlns:a16="http://schemas.microsoft.com/office/drawing/2014/main" id="{078729B3-5B51-AD26-82B2-09443D00A91C}"/>
              </a:ext>
            </a:extLst>
          </p:cNvPr>
          <p:cNvSpPr/>
          <p:nvPr/>
        </p:nvSpPr>
        <p:spPr>
          <a:xfrm>
            <a:off x="1395243" y="4034884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BF521645-9273-A200-6D5F-141E0B3128E0}"/>
              </a:ext>
            </a:extLst>
          </p:cNvPr>
          <p:cNvSpPr/>
          <p:nvPr/>
        </p:nvSpPr>
        <p:spPr>
          <a:xfrm>
            <a:off x="3362353" y="4034884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7C6660D-1C49-46E0-985E-446C3E218867}"/>
              </a:ext>
            </a:extLst>
          </p:cNvPr>
          <p:cNvSpPr/>
          <p:nvPr/>
        </p:nvSpPr>
        <p:spPr>
          <a:xfrm>
            <a:off x="5327322" y="4034884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F73570B-C135-B577-09B1-34DE354D61E4}"/>
              </a:ext>
            </a:extLst>
          </p:cNvPr>
          <p:cNvSpPr/>
          <p:nvPr/>
        </p:nvSpPr>
        <p:spPr>
          <a:xfrm>
            <a:off x="7209578" y="4034884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76D4DB41-E6B8-3F15-DB27-36D52193E9BF}"/>
              </a:ext>
            </a:extLst>
          </p:cNvPr>
          <p:cNvSpPr/>
          <p:nvPr/>
        </p:nvSpPr>
        <p:spPr>
          <a:xfrm>
            <a:off x="10853786" y="4034884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2AA551D-431A-A7FA-AD76-D3FBDDDD0F3F}"/>
              </a:ext>
            </a:extLst>
          </p:cNvPr>
          <p:cNvSpPr txBox="1"/>
          <p:nvPr/>
        </p:nvSpPr>
        <p:spPr>
          <a:xfrm>
            <a:off x="1069397" y="4476915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 연구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9058F9-7D35-87BF-6509-39720421A281}"/>
              </a:ext>
            </a:extLst>
          </p:cNvPr>
          <p:cNvSpPr txBox="1"/>
          <p:nvPr/>
        </p:nvSpPr>
        <p:spPr>
          <a:xfrm>
            <a:off x="2946744" y="4476915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기획서 작성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DEAEF1-7A47-E304-8A94-130468825950}"/>
              </a:ext>
            </a:extLst>
          </p:cNvPr>
          <p:cNvSpPr txBox="1"/>
          <p:nvPr/>
        </p:nvSpPr>
        <p:spPr>
          <a:xfrm>
            <a:off x="4911714" y="4476915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E4D5919-6EA7-99BB-A446-DCB8F49B975C}"/>
              </a:ext>
            </a:extLst>
          </p:cNvPr>
          <p:cNvSpPr txBox="1"/>
          <p:nvPr/>
        </p:nvSpPr>
        <p:spPr>
          <a:xfrm>
            <a:off x="6704200" y="4476915"/>
            <a:ext cx="132426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14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F5FAB50-B246-6DEF-545B-F6E9BBACF79F}"/>
              </a:ext>
            </a:extLst>
          </p:cNvPr>
          <p:cNvSpPr txBox="1"/>
          <p:nvPr/>
        </p:nvSpPr>
        <p:spPr>
          <a:xfrm>
            <a:off x="10348407" y="4476915"/>
            <a:ext cx="132426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연구결과 도출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93796D6-B339-597B-C899-50FBE9E63B9D}"/>
              </a:ext>
            </a:extLst>
          </p:cNvPr>
          <p:cNvSpPr/>
          <p:nvPr/>
        </p:nvSpPr>
        <p:spPr>
          <a:xfrm>
            <a:off x="9031682" y="4034884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BCE03A3-A162-F732-38E4-FD2D57A4433D}"/>
              </a:ext>
            </a:extLst>
          </p:cNvPr>
          <p:cNvSpPr txBox="1"/>
          <p:nvPr/>
        </p:nvSpPr>
        <p:spPr>
          <a:xfrm>
            <a:off x="8526303" y="4476915"/>
            <a:ext cx="132426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머신러닝</a:t>
            </a: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수행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FEE0F61-F9A4-604A-CA3A-DB754780C9F2}"/>
              </a:ext>
            </a:extLst>
          </p:cNvPr>
          <p:cNvCxnSpPr/>
          <p:nvPr/>
        </p:nvCxnSpPr>
        <p:spPr>
          <a:xfrm>
            <a:off x="6671787" y="5191298"/>
            <a:ext cx="3565656" cy="0"/>
          </a:xfrm>
          <a:prstGeom prst="line">
            <a:avLst/>
          </a:prstGeom>
          <a:ln w="9525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3649C8DD-33BB-38C8-B497-34F091E52FFF}"/>
              </a:ext>
            </a:extLst>
          </p:cNvPr>
          <p:cNvCxnSpPr/>
          <p:nvPr/>
        </p:nvCxnSpPr>
        <p:spPr>
          <a:xfrm>
            <a:off x="6659053" y="5025308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ACADD1B6-64BD-B625-680B-115633C9A0BF}"/>
              </a:ext>
            </a:extLst>
          </p:cNvPr>
          <p:cNvCxnSpPr/>
          <p:nvPr/>
        </p:nvCxnSpPr>
        <p:spPr>
          <a:xfrm>
            <a:off x="10240884" y="5025308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18C3916-A941-1D72-50A0-FFA5BA2B7A94}"/>
              </a:ext>
            </a:extLst>
          </p:cNvPr>
          <p:cNvSpPr txBox="1"/>
          <p:nvPr/>
        </p:nvSpPr>
        <p:spPr>
          <a:xfrm>
            <a:off x="6704200" y="5266869"/>
            <a:ext cx="3533241" cy="27692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(A)                   If good pass else go back (A)</a:t>
            </a:r>
          </a:p>
        </p:txBody>
      </p:sp>
    </p:spTree>
    <p:extLst>
      <p:ext uri="{BB962C8B-B14F-4D97-AF65-F5344CB8AC3E}">
        <p14:creationId xmlns:p14="http://schemas.microsoft.com/office/powerpoint/2010/main" val="314631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3A3838"/>
      </a:dk1>
      <a:lt1>
        <a:srgbClr val="FFFFFF"/>
      </a:lt1>
      <a:dk2>
        <a:srgbClr val="AEABAB"/>
      </a:dk2>
      <a:lt2>
        <a:srgbClr val="F2F2F2"/>
      </a:lt2>
      <a:accent1>
        <a:srgbClr val="FF8E32"/>
      </a:accent1>
      <a:accent2>
        <a:srgbClr val="48A1FA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1580</Words>
  <Application>Microsoft Office PowerPoint</Application>
  <PresentationFormat>와이드스크린</PresentationFormat>
  <Paragraphs>222</Paragraphs>
  <Slides>24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Arial</vt:lpstr>
      <vt:lpstr>Wingdings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Smilegate</dc:creator>
  <cp:lastModifiedBy>이 의성</cp:lastModifiedBy>
  <cp:revision>81</cp:revision>
  <dcterms:created xsi:type="dcterms:W3CDTF">2019-03-11T06:50:22Z</dcterms:created>
  <dcterms:modified xsi:type="dcterms:W3CDTF">2022-09-22T07:14:17Z</dcterms:modified>
</cp:coreProperties>
</file>

<file path=docProps/thumbnail.jpeg>
</file>